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eTDS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FC1A1-8E68-4CB3-B830-FEA8FB4C63B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54A9B-0181-4F6B-A08E-198D2B2501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eTDS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3DC5A-C83B-4ECE-8BDF-00A84798B633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ED41C-1351-4E09-8261-86C38F72A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ED41C-1351-4E09-8261-86C38F72A9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DED41C-1351-4E09-8261-86C38F72A9C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560FD-7952-4E4B-AB21-C87B4E99FFA2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A2DA-DD79-42B3-99EC-8607A0DB53B6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5F9E-C03C-4FD6-BF3C-AA752845233D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E2807-BE48-4F24-BCEC-8509C20278E8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6522A-B4B4-4A93-9102-CDEAE563CE64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6A6E9-5BA1-49D2-8F0F-61734E85DB0E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F68E3-DC2D-46FB-9441-BC162FEF6F54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B140-C253-49F0-B498-6DA39B7433FD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64DE-4450-4BD7-8A52-0411D73EE9F5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B4D4-E549-463E-B244-04E940918A39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94D1-B3EA-4BEC-A841-ECA4F3F4F121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65EC5-4B31-4FD4-9CC8-B691F2AFC67E}" type="datetime1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8C86F-175C-499D-9EFD-7A2EE64C7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7030A0"/>
                </a:solidFill>
              </a:rPr>
              <a:t>PSS </a:t>
            </a:r>
            <a:r>
              <a:rPr lang="en-US" sz="6000" b="1" dirty="0" err="1" smtClean="0">
                <a:solidFill>
                  <a:srgbClr val="7030A0"/>
                </a:solidFill>
              </a:rPr>
              <a:t>eTDS</a:t>
            </a:r>
            <a:r>
              <a:rPr lang="en-US" sz="6000" b="1" dirty="0" smtClean="0">
                <a:solidFill>
                  <a:srgbClr val="7030A0"/>
                </a:solidFill>
              </a:rPr>
              <a:t> Software </a:t>
            </a:r>
            <a:endParaRPr lang="en-US" sz="6000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Installation Process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pic>
        <p:nvPicPr>
          <p:cNvPr id="1027" name="Picture 3" descr="C:\Documents and Settings\welcome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905000"/>
            <a:ext cx="1543050" cy="38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welcome\Desktop\TDS Setup Screenshot\step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90600"/>
            <a:ext cx="6257925" cy="479856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590800" y="3810000"/>
            <a:ext cx="4615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change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Documents and Settings\welcome\Desktop\TDS Setup Screenshot\step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71600"/>
            <a:ext cx="6193449" cy="475853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419600" y="4648200"/>
            <a:ext cx="3742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Type D:\TDS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welcome\Desktop\TDS Setup Screenshot\step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914400"/>
            <a:ext cx="6934200" cy="532127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95600" y="47244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welcome\Desktop\TDS Setup Screenshot\step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129619"/>
            <a:ext cx="6372225" cy="488621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00400" y="4572000"/>
            <a:ext cx="4310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Install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welcome\Desktop\TDS Setup Screenshot\step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1" y="850868"/>
            <a:ext cx="6634162" cy="508400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743200" y="4343400"/>
            <a:ext cx="6096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skip Sign-Up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welcome\Desktop\TDS Setup Screenshot\step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0782"/>
            <a:ext cx="6353175" cy="485979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962400" y="44958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finish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welcome\Desktop\TDS Setup Screenshot\step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143000"/>
            <a:ext cx="6705600" cy="513563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welcome\Desktop\TDS Setup Screenshot\step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3330" y="1447800"/>
            <a:ext cx="6118107" cy="465851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welcome\Desktop\TDS Setup Screenshot\step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38599"/>
            <a:ext cx="6629400" cy="507419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welcome\Desktop\TDS Setup Screenshot\step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717209"/>
            <a:ext cx="7010400" cy="534125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1. Install java 6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C:\Documents and Settings\welcome\Desktop\TDS Setup Screenshot\step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371600"/>
            <a:ext cx="6324600" cy="481219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86200" y="46482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Documents and Settings\welcome\Desktop\TDS Setup Screenshot\step18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8469" y="1295400"/>
            <a:ext cx="5920531" cy="451088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Documents and Settings\welcome\Desktop\TDS Setup Screenshot\step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1958" y="990600"/>
            <a:ext cx="6638030" cy="505380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welcome\Desktop\TDS Setup Screenshot\step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066800"/>
            <a:ext cx="6705600" cy="512623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welcome\Desktop\TDS Setup Screenshot\step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8441" y="1066800"/>
            <a:ext cx="6609659" cy="504904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welcome\Desktop\TDS Setup Screenshot\step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4724" y="1066800"/>
            <a:ext cx="7136275" cy="542916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81400" y="3581400"/>
            <a:ext cx="6248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Include Bin Directory and click on finish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welcome\Desktop\TDS Setup Screenshot\step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914400"/>
            <a:ext cx="6306571" cy="475456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76600" y="1981200"/>
            <a:ext cx="62484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Type admin as root password and confirm and check on Enable root access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welcome\Desktop\TDS Setup Screenshot\step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90600"/>
            <a:ext cx="7086600" cy="536736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Execute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3. Install Tomcat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26626" name="Picture 2" descr="C:\Documents and Settings\welcome\Desktop\TDS Setup Screenshot\step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17430"/>
            <a:ext cx="6013981" cy="460873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welcome\Desktop\TDS Setup Screenshot\step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0952" y="990600"/>
            <a:ext cx="6602867" cy="513556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welcome\Desktop\TDS Setup Screenshot\step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0170" y="1066800"/>
            <a:ext cx="6776030" cy="518873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welcome\Desktop\TDS Setup Screenshot\step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19200"/>
            <a:ext cx="6002817" cy="460930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505200" y="43434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Documents and Settings\welcome\Desktop\TDS Setup Screenshot\step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1" y="1119982"/>
            <a:ext cx="6253162" cy="489108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Browse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welcome\Desktop\TDS Setup Screenshot\step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43000"/>
            <a:ext cx="6105525" cy="477823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800600" y="3276600"/>
            <a:ext cx="47679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Type D:\TDS and 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welcome\Desktop\TDS Setup Screenshot\step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060023"/>
            <a:ext cx="6391275" cy="496533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welcome\Desktop\TDS Setup Screenshot\step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744349"/>
            <a:ext cx="6553200" cy="516194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welcome\Desktop\TDS Setup Screenshot\step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186360"/>
            <a:ext cx="5943600" cy="453896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376068" y="4572000"/>
            <a:ext cx="4767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Finish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4. Execute TDS.bat file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026" name="Picture 2" descr="C:\Documents and Settings\welcome\Desktop\TDS Setup Screenshot\step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991" y="1143000"/>
            <a:ext cx="6644217" cy="4983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7162800" cy="4144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2050" name="Picture 2" descr="C:\Documents and Settings\welcome\Desktop\TDS Setup Screenshot\step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400347" y="2967335"/>
            <a:ext cx="6308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Restart the computer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1" y="2667000"/>
            <a:ext cx="728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Installation Complete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3810000" y="3962400"/>
            <a:ext cx="1371600" cy="1066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" y="5029200"/>
            <a:ext cx="8791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Thanks for using this software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3074" name="Picture 2" descr="C:\Documents and Settings\welcome\Desktop\TDS Setup Screenshot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24000"/>
            <a:ext cx="1543050" cy="381000"/>
          </a:xfrm>
          <a:prstGeom prst="rect">
            <a:avLst/>
          </a:prstGeom>
          <a:noFill/>
        </p:spPr>
      </p:pic>
      <p:pic>
        <p:nvPicPr>
          <p:cNvPr id="3075" name="Picture 3" descr="C:\Documents and Settings\welcome\Desktop\TDS Setup Screenshot\logocr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1371600"/>
            <a:ext cx="962025" cy="828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welcome\Desktop\TDS Setup Screenshot\step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38200"/>
            <a:ext cx="6229350" cy="474558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962400" y="41910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1752600"/>
            <a:ext cx="2514600" cy="1371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101" name="Picture 5" descr="C:\Documents and Settings\welcome\Desktop\TDS Setup Screenshot\step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066800"/>
            <a:ext cx="7010400" cy="538941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229147" y="46482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welcome\Desktop\TDS Setup Screenshot\step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34615"/>
            <a:ext cx="6676579" cy="513278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86200" y="46482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welcome\Desktop\TDS Setup Screenshot\step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838200"/>
            <a:ext cx="7141875" cy="546977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229147" y="48768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finish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2.Install </a:t>
            </a:r>
            <a:r>
              <a:rPr lang="en-US" b="1" dirty="0" err="1" smtClean="0">
                <a:solidFill>
                  <a:srgbClr val="7030A0"/>
                </a:solidFill>
              </a:rPr>
              <a:t>MySql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Documents and Settings\welcome\Desktop\TDS Setup Screenshot\step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51768" y="1295400"/>
            <a:ext cx="7025432" cy="536260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229147" y="4953000"/>
            <a:ext cx="49148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next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welcome\Desktop\TDS Setup Screenshot\step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066800"/>
            <a:ext cx="6395868" cy="485378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209800" y="3810000"/>
            <a:ext cx="71996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Click on custom button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C86F-175C-499D-9EFD-7A2EE64C7F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Powered By:P S Softech &amp; Crux Infotech. Copyright (c) 2010-2011. All rights reserved.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859</Words>
  <Application>Microsoft Office PowerPoint</Application>
  <PresentationFormat>On-screen Show (4:3)</PresentationFormat>
  <Paragraphs>118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PSS eTDS Software </vt:lpstr>
      <vt:lpstr>1. Install java 6</vt:lpstr>
      <vt:lpstr>Slide 3</vt:lpstr>
      <vt:lpstr>Slide 4</vt:lpstr>
      <vt:lpstr>Slide 5</vt:lpstr>
      <vt:lpstr>Slide 6</vt:lpstr>
      <vt:lpstr>Slide 7</vt:lpstr>
      <vt:lpstr>2.Install MySql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3. Install Tomcat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4. Execute TDS.bat file</vt:lpstr>
      <vt:lpstr>Slide 36</vt:lpstr>
      <vt:lpstr>Slide 37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PSS eTDS Software </dc:title>
  <dc:creator>Manoj Jain</dc:creator>
  <cp:lastModifiedBy>Manoj Jain</cp:lastModifiedBy>
  <cp:revision>84</cp:revision>
  <dcterms:created xsi:type="dcterms:W3CDTF">2011-07-06T05:42:17Z</dcterms:created>
  <dcterms:modified xsi:type="dcterms:W3CDTF">2011-07-07T04:15:42Z</dcterms:modified>
</cp:coreProperties>
</file>